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49" r:id="rId3"/>
    <p:sldMasterId id="2147483650" r:id="rId4"/>
    <p:sldMasterId id="2147483651" r:id="rId5"/>
    <p:sldMasterId id="2147483780" r:id="rId6"/>
  </p:sldMasterIdLst>
  <p:sldIdLst>
    <p:sldId id="263" r:id="rId7"/>
    <p:sldId id="257" r:id="rId8"/>
    <p:sldId id="258" r:id="rId9"/>
    <p:sldId id="261" r:id="rId10"/>
    <p:sldId id="268" r:id="rId11"/>
    <p:sldId id="269" r:id="rId12"/>
    <p:sldId id="265" r:id="rId13"/>
    <p:sldId id="267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M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8F1BA"/>
    <a:srgbClr val="FBA803"/>
    <a:srgbClr val="800000"/>
    <a:srgbClr val="993300"/>
    <a:srgbClr val="FF66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19750" y="5105400"/>
            <a:ext cx="1619250" cy="144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5105400"/>
            <a:ext cx="4705350" cy="144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0CD1E-C576-427F-A30D-ADE6EEDCF391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0A827-1480-4C45-A85F-52FEA426D0A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2323E-889F-4726-AACB-BAA96910903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66800"/>
            <a:ext cx="40005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066800"/>
            <a:ext cx="40005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CEF6F-8B87-4DF3-80F1-F29FCF91A001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02BF7-F627-4B05-82D8-BDE3FAEEA84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74238-8102-4945-965C-EC8EFCABFC5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4E009-A6CD-432B-8D30-50E0EF874FD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AB061-CF71-4717-821A-1873C4D7F6CD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12A65-D437-432E-A344-D9698039D850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F49F9-ECD3-49DC-B787-412BBDB5E0E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203835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52400"/>
            <a:ext cx="596265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70FB2-56C4-40C8-A050-85EF54DBDB8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AB3B3-0E3F-4968-896E-976CF2943C4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D4ABC-1D71-4AB3-8CB7-6C06D91C411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C8C8-5AD0-499D-99D9-900AAE11C743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66800"/>
            <a:ext cx="39624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066800"/>
            <a:ext cx="39624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7C79C-3775-4082-B023-1F4C7F49ED12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1B763-FEA2-4865-B8B1-60C608445300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E0D0D-6865-4B55-99C2-C428A86EB1D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6C83F-3BAF-4744-B9B2-3A1B2B5AC9FA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B0F17-E69F-4CB6-98B3-77D5D3086EB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6B2BD-AADA-4EA9-AE34-FCAC33FA6364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B0EE2-A9BA-474A-9B3F-8C5C418ADD0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152400"/>
            <a:ext cx="20193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52400"/>
            <a:ext cx="59055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61D5E-0D98-447B-8016-4B2AE2CA8FF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5105400"/>
            <a:ext cx="2971800" cy="487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5105400"/>
            <a:ext cx="2971800" cy="487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1600200"/>
            <a:ext cx="207645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600200"/>
            <a:ext cx="6076950" cy="4876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7C9B81F-C347-4BEF-BFDF-29C42F48304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7C9B81F-C347-4BEF-BFDF-29C42F48304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638800"/>
            <a:ext cx="6477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330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Restaurant Template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5105400"/>
            <a:ext cx="6096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330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Subtitle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buChar char="•"/>
        <a:defRPr sz="3000">
          <a:solidFill>
            <a:srgbClr val="8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52400"/>
            <a:ext cx="67818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0668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/>
              </a:defRPr>
            </a:lvl1pPr>
          </a:lstStyle>
          <a:p>
            <a:pPr>
              <a:defRPr/>
            </a:pPr>
            <a:fld id="{429EC0BA-9E9D-4535-8657-A660CC405B8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066800"/>
            <a:ext cx="80772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/>
              </a:defRPr>
            </a:lvl1pPr>
          </a:lstStyle>
          <a:p>
            <a:pPr>
              <a:defRPr/>
            </a:pPr>
            <a:fld id="{3CF8335B-7ECF-48FF-A099-C094B66C55D0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pple Garamon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5638800"/>
            <a:ext cx="6858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330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5000" b="1">
          <a:solidFill>
            <a:schemeClr val="bg1"/>
          </a:solidFill>
          <a:latin typeface="Apple Garamon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5/4/2012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hopping-car-w-housetrans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t="-20809" r="864" b="-8670"/>
          <a:stretch>
            <a:fillRect/>
          </a:stretch>
        </p:blipFill>
        <p:spPr>
          <a:xfrm>
            <a:off x="457200" y="0"/>
            <a:ext cx="8382000" cy="74427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846357">
            <a:off x="272718" y="577598"/>
            <a:ext cx="36571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COMPRAR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6019800"/>
            <a:ext cx="7271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PARA CASA DE LOS SIMPSONS</a:t>
            </a:r>
            <a:endParaRPr lang="en-US" sz="3600" b="1" dirty="0"/>
          </a:p>
        </p:txBody>
      </p:sp>
      <p:sp>
        <p:nvSpPr>
          <p:cNvPr id="7" name="Oval 6"/>
          <p:cNvSpPr/>
          <p:nvPr/>
        </p:nvSpPr>
        <p:spPr>
          <a:xfrm>
            <a:off x="838200" y="1676400"/>
            <a:ext cx="7315200" cy="4495800"/>
          </a:xfrm>
          <a:prstGeom prst="ellipse">
            <a:avLst/>
          </a:prstGeom>
          <a:noFill/>
          <a:ln w="76200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019800" y="990600"/>
            <a:ext cx="533400" cy="838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91000" y="533400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CARRO DE COMPRAS</a:t>
            </a:r>
            <a:endParaRPr lang="en-US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g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000125"/>
            <a:ext cx="8458200" cy="981075"/>
          </a:xfrm>
        </p:spPr>
        <p:txBody>
          <a:bodyPr/>
          <a:lstStyle/>
          <a:p>
            <a:pPr eaLnBrk="1" hangingPunct="1">
              <a:buNone/>
            </a:pPr>
            <a:r>
              <a:rPr lang="es-ES" dirty="0" smtClean="0"/>
              <a:t>Completa la actividad en clase. </a:t>
            </a:r>
          </a:p>
          <a:p>
            <a:pPr eaLnBrk="1" hangingPunct="1">
              <a:buNone/>
            </a:pPr>
            <a:endParaRPr lang="es-ES" dirty="0" smtClean="0"/>
          </a:p>
          <a:p>
            <a:pPr eaLnBrk="1" hangingPunct="1">
              <a:buNone/>
            </a:pPr>
            <a:r>
              <a:rPr lang="es-ES" dirty="0" smtClean="0"/>
              <a:t>ESCUCHA LAS INSTRUCCIONES!!!</a:t>
            </a:r>
          </a:p>
          <a:p>
            <a:pPr eaLnBrk="1" hangingPunct="1">
              <a:buNone/>
            </a:pPr>
            <a:endParaRPr lang="es-ES" dirty="0" smtClean="0"/>
          </a:p>
          <a:p>
            <a:pPr eaLnBrk="1" hangingPunct="1">
              <a:buNone/>
            </a:pPr>
            <a:r>
              <a:rPr lang="es-ES" dirty="0" smtClean="0"/>
              <a:t>PARTE 1 (8min)</a:t>
            </a:r>
          </a:p>
          <a:p>
            <a:pPr eaLnBrk="1" hangingPunct="1">
              <a:buNone/>
            </a:pPr>
            <a:endParaRPr lang="es-ES" dirty="0" smtClean="0"/>
          </a:p>
          <a:p>
            <a:pPr eaLnBrk="1" hangingPunct="1">
              <a:buNone/>
            </a:pPr>
            <a:r>
              <a:rPr lang="es-ES" dirty="0" smtClean="0"/>
              <a:t>PARTE 2 (10min) TO BE COLLECTED!</a:t>
            </a:r>
          </a:p>
          <a:p>
            <a:pPr eaLnBrk="1" hangingPunct="1">
              <a:buNone/>
            </a:pPr>
            <a:endParaRPr lang="es-E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b="1" dirty="0" smtClean="0">
              <a:solidFill>
                <a:srgbClr val="FFC000"/>
              </a:solidFill>
              <a:latin typeface="moanHand" pitchFamily="2" charset="0"/>
            </a:endParaRP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357188" y="285750"/>
            <a:ext cx="521493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CO" sz="4500" b="1" dirty="0" smtClean="0">
                <a:effectLst/>
                <a:latin typeface="Hursheys" pitchFamily="2" charset="0"/>
              </a:rPr>
              <a:t>Actividad 2: </a:t>
            </a:r>
          </a:p>
          <a:p>
            <a:pPr>
              <a:defRPr/>
            </a:pPr>
            <a:endParaRPr lang="es-CO" sz="4500" b="1" dirty="0">
              <a:effectLst/>
              <a:latin typeface="Hurshey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g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458200" cy="981075"/>
          </a:xfrm>
        </p:spPr>
        <p:txBody>
          <a:bodyPr/>
          <a:lstStyle/>
          <a:p>
            <a:pPr eaLnBrk="1" hangingPunct="1">
              <a:buNone/>
            </a:pPr>
            <a:r>
              <a:rPr lang="es-ES" dirty="0" smtClean="0">
                <a:latin typeface="Vrinda"/>
                <a:cs typeface="Vrinda"/>
              </a:rPr>
              <a:t>¿Qué usas para comprar?</a:t>
            </a:r>
          </a:p>
          <a:p>
            <a:pPr eaLnBrk="1" hangingPunct="1">
              <a:buNone/>
            </a:pPr>
            <a:endParaRPr lang="es-ES" dirty="0" smtClean="0"/>
          </a:p>
          <a:p>
            <a:pPr eaLnBrk="1" hangingPunct="1">
              <a:buNone/>
            </a:pPr>
            <a:r>
              <a:rPr lang="es-ES" dirty="0" smtClean="0"/>
              <a:t>Cultural Note: </a:t>
            </a: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</a:t>
            </a:r>
            <a:r>
              <a:rPr lang="es-E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MBI</a:t>
            </a:r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</a:t>
            </a:r>
            <a:r>
              <a:rPr lang="es-ES" dirty="0" smtClean="0"/>
              <a:t> </a:t>
            </a:r>
            <a:r>
              <a:rPr lang="es-E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CURRENCY</a:t>
            </a:r>
            <a:r>
              <a:rPr lang="es-ES" dirty="0" smtClean="0"/>
              <a:t> $ </a:t>
            </a:r>
            <a:r>
              <a:rPr lang="es-E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PESOS</a:t>
            </a:r>
            <a:r>
              <a:rPr lang="es-ES" dirty="0" smtClean="0"/>
              <a:t> $</a:t>
            </a:r>
          </a:p>
          <a:p>
            <a:pPr eaLnBrk="1" hangingPunct="1">
              <a:buNone/>
            </a:pPr>
            <a:endParaRPr lang="es-ES" dirty="0" smtClean="0"/>
          </a:p>
          <a:p>
            <a:pPr eaLnBrk="1" hangingPunct="1">
              <a:buNone/>
            </a:pPr>
            <a:r>
              <a:rPr lang="es-ES" dirty="0" err="1" smtClean="0"/>
              <a:t>Convert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prices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Éxito web page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Colombian</a:t>
            </a:r>
            <a:r>
              <a:rPr lang="es-ES" dirty="0" smtClean="0"/>
              <a:t> pesos </a:t>
            </a:r>
            <a:r>
              <a:rPr lang="es-ES" dirty="0" err="1" smtClean="0"/>
              <a:t>to</a:t>
            </a:r>
            <a:r>
              <a:rPr lang="es-ES" dirty="0" smtClean="0"/>
              <a:t> USA </a:t>
            </a:r>
            <a:r>
              <a:rPr lang="es-ES" dirty="0" err="1" smtClean="0"/>
              <a:t>dollars</a:t>
            </a:r>
            <a:r>
              <a:rPr lang="es-ES" dirty="0" smtClean="0"/>
              <a:t>.</a:t>
            </a:r>
          </a:p>
          <a:p>
            <a:pPr eaLnBrk="1" hangingPunct="1">
              <a:buNone/>
            </a:pPr>
            <a:endParaRPr lang="es-ES" dirty="0" smtClean="0"/>
          </a:p>
          <a:p>
            <a:pPr eaLnBrk="1" hangingPunct="1">
              <a:buNone/>
            </a:pPr>
            <a:r>
              <a:rPr lang="es-ES" dirty="0" err="1" smtClean="0"/>
              <a:t>Covertion</a:t>
            </a:r>
            <a:r>
              <a:rPr lang="es-ES" dirty="0" smtClean="0"/>
              <a:t> formula</a:t>
            </a:r>
          </a:p>
          <a:p>
            <a:pPr eaLnBrk="1" hangingPunct="1">
              <a:buNone/>
            </a:pPr>
            <a:r>
              <a:rPr lang="es-ES" dirty="0" smtClean="0"/>
              <a:t>1 </a:t>
            </a:r>
            <a:r>
              <a:rPr lang="es-ES" dirty="0" err="1" smtClean="0"/>
              <a:t>dollar</a:t>
            </a:r>
            <a:r>
              <a:rPr lang="es-ES" dirty="0" smtClean="0"/>
              <a:t> = 2000 pesos</a:t>
            </a:r>
          </a:p>
          <a:p>
            <a:pPr eaLnBrk="1" hangingPunct="1">
              <a:buNone/>
            </a:pPr>
            <a:endParaRPr lang="es-ES" dirty="0" smtClean="0"/>
          </a:p>
          <a:p>
            <a:pPr eaLnBrk="1" hangingPunct="1">
              <a:buNone/>
            </a:pPr>
            <a:r>
              <a:rPr lang="es-ES" dirty="0" err="1" smtClean="0"/>
              <a:t>Colombian</a:t>
            </a:r>
            <a:r>
              <a:rPr lang="es-ES" dirty="0" smtClean="0"/>
              <a:t> </a:t>
            </a:r>
            <a:r>
              <a:rPr lang="es-ES" dirty="0" err="1" smtClean="0"/>
              <a:t>price</a:t>
            </a:r>
            <a:r>
              <a:rPr lang="es-ES" dirty="0" smtClean="0"/>
              <a:t> </a:t>
            </a:r>
            <a:r>
              <a:rPr lang="es-ES" dirty="0" err="1" smtClean="0"/>
              <a:t>divided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2000.</a:t>
            </a:r>
          </a:p>
          <a:p>
            <a:pPr eaLnBrk="1" hangingPunct="1">
              <a:buNone/>
            </a:pPr>
            <a:endParaRPr lang="es-ES" dirty="0" smtClean="0"/>
          </a:p>
          <a:p>
            <a:pPr eaLnBrk="1" hangingPunct="1">
              <a:buNone/>
            </a:pPr>
            <a:endParaRPr lang="es-ES" dirty="0" smtClean="0"/>
          </a:p>
          <a:p>
            <a:pPr eaLnBrk="1" hangingPunct="1">
              <a:buNone/>
            </a:pPr>
            <a:endParaRPr lang="es-E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b="1" dirty="0" smtClean="0">
              <a:solidFill>
                <a:srgbClr val="FFC000"/>
              </a:solidFill>
              <a:latin typeface="moanHand" pitchFamily="2" charset="0"/>
            </a:endParaRP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357188" y="285750"/>
            <a:ext cx="521493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CO" sz="4500" b="1" dirty="0" err="1" smtClean="0">
                <a:effectLst/>
                <a:latin typeface="Hursheys" pitchFamily="2" charset="0"/>
              </a:rPr>
              <a:t>Exit</a:t>
            </a:r>
            <a:r>
              <a:rPr lang="es-CO" sz="4500" b="1" dirty="0" smtClean="0">
                <a:effectLst/>
                <a:latin typeface="Hursheys" pitchFamily="2" charset="0"/>
              </a:rPr>
              <a:t> ticket : </a:t>
            </a:r>
          </a:p>
          <a:p>
            <a:pPr>
              <a:defRPr/>
            </a:pPr>
            <a:endParaRPr lang="es-CO" sz="4500" b="1" dirty="0">
              <a:effectLst/>
              <a:latin typeface="Hurshey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g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0"/>
            <a:ext cx="9144001" cy="6858000"/>
          </a:xfrm>
          <a:prstGeom prst="rect">
            <a:avLst/>
          </a:prstGeom>
        </p:spPr>
      </p:pic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4495800" y="3429000"/>
            <a:ext cx="4648203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sz="5400" b="1" u="sng" dirty="0" smtClean="0">
                <a:effectLst/>
                <a:latin typeface="moanHand" pitchFamily="2" charset="0"/>
              </a:rPr>
              <a:t>Propósito # 57: </a:t>
            </a:r>
            <a:r>
              <a:rPr lang="es-CO" sz="5400" b="1" dirty="0" smtClean="0">
                <a:effectLst/>
                <a:latin typeface="moanHand" pitchFamily="2" charset="0"/>
              </a:rPr>
              <a:t>comprando cosas para </a:t>
            </a:r>
            <a:r>
              <a:rPr lang="es-CO" sz="5400" b="1" smtClean="0">
                <a:effectLst/>
                <a:latin typeface="moanHand" pitchFamily="2" charset="0"/>
              </a:rPr>
              <a:t>la casa.</a:t>
            </a:r>
            <a:endParaRPr lang="es-CO" sz="5400" b="1" dirty="0">
              <a:latin typeface="moanHand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10200" y="1676400"/>
            <a:ext cx="350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Hoy </a:t>
            </a:r>
            <a:r>
              <a:rPr lang="en-US" sz="3200" dirty="0" err="1" smtClean="0"/>
              <a:t>es</a:t>
            </a:r>
            <a:r>
              <a:rPr lang="en-US" sz="3200" dirty="0" smtClean="0"/>
              <a:t> el 4 de Mayo del 2012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41910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g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000125"/>
            <a:ext cx="8458200" cy="981075"/>
          </a:xfrm>
        </p:spPr>
        <p:txBody>
          <a:bodyPr/>
          <a:lstStyle/>
          <a:p>
            <a:pPr eaLnBrk="1" hangingPunct="1">
              <a:buNone/>
            </a:pPr>
            <a:r>
              <a:rPr lang="es-ES" dirty="0" smtClean="0"/>
              <a:t>¿Qué </a:t>
            </a:r>
            <a:r>
              <a:rPr lang="es-ES" dirty="0" smtClean="0"/>
              <a:t>compras para la casa de los Simpson</a:t>
            </a:r>
            <a:r>
              <a:rPr lang="es-ES" dirty="0" smtClean="0"/>
              <a:t>?</a:t>
            </a:r>
          </a:p>
          <a:p>
            <a:pPr eaLnBrk="1" hangingPunct="1">
              <a:buNone/>
            </a:pPr>
            <a:endParaRPr lang="es-ES" dirty="0" smtClean="0"/>
          </a:p>
          <a:p>
            <a:r>
              <a:rPr lang="en-MY" sz="3200" dirty="0" smtClean="0">
                <a:solidFill>
                  <a:srgbClr val="FBA803"/>
                </a:solidFill>
                <a:latin typeface="Hursheys" pitchFamily="2" charset="0"/>
              </a:rPr>
              <a:t>TAREA:</a:t>
            </a:r>
            <a:endParaRPr lang="en-US" sz="3200" dirty="0" smtClean="0"/>
          </a:p>
          <a:p>
            <a:r>
              <a:rPr lang="en-US" sz="3200" dirty="0" smtClean="0"/>
              <a:t>Browse the </a:t>
            </a:r>
            <a:r>
              <a:rPr lang="en-US" sz="3200" dirty="0" err="1" smtClean="0"/>
              <a:t>Exito</a:t>
            </a:r>
            <a:r>
              <a:rPr lang="en-US" sz="3200" dirty="0" smtClean="0"/>
              <a:t> website and search for some items you will like to buy for the new Simpson’s house you are designing.</a:t>
            </a:r>
          </a:p>
          <a:p>
            <a:endParaRPr lang="en-US" sz="3200" dirty="0" smtClean="0"/>
          </a:p>
          <a:p>
            <a:r>
              <a:rPr lang="en-US" sz="3200" dirty="0" smtClean="0"/>
              <a:t> List the item’s name and copy the price it is listed for</a:t>
            </a:r>
            <a:r>
              <a:rPr lang="en-US" sz="5400" dirty="0" smtClean="0"/>
              <a:t>.</a:t>
            </a:r>
          </a:p>
          <a:p>
            <a:pPr algn="ctr"/>
            <a:r>
              <a:rPr lang="en-MY" sz="5400" dirty="0" smtClean="0">
                <a:solidFill>
                  <a:srgbClr val="FBA803"/>
                </a:solidFill>
                <a:latin typeface="Hursheys" pitchFamily="2" charset="0"/>
              </a:rPr>
              <a:t> </a:t>
            </a:r>
          </a:p>
          <a:p>
            <a:pPr eaLnBrk="1" hangingPunct="1">
              <a:buNone/>
            </a:pPr>
            <a:endParaRPr lang="es-E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b="1" dirty="0" smtClean="0">
              <a:solidFill>
                <a:srgbClr val="FFC000"/>
              </a:solidFill>
              <a:latin typeface="moanHand" pitchFamily="2" charset="0"/>
            </a:endParaRP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357188" y="285750"/>
            <a:ext cx="521493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CO" sz="4500" b="1" dirty="0" smtClean="0">
                <a:effectLst/>
                <a:latin typeface="Hursheys" pitchFamily="2" charset="0"/>
              </a:rPr>
              <a:t>Actividad inicial: </a:t>
            </a:r>
          </a:p>
          <a:p>
            <a:pPr>
              <a:defRPr/>
            </a:pPr>
            <a:endParaRPr lang="es-CO" sz="4500" b="1" dirty="0">
              <a:effectLst/>
              <a:latin typeface="Hurshey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1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g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14313" y="1000125"/>
            <a:ext cx="8458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en-US" sz="2200" b="1" kern="0" dirty="0">
              <a:solidFill>
                <a:srgbClr val="FFC000"/>
              </a:solidFill>
              <a:effectLst/>
              <a:latin typeface="moanHand" pitchFamily="2" charset="0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28600" y="2590800"/>
            <a:ext cx="5053012" cy="215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500" b="1" u="sng" dirty="0" err="1" smtClean="0">
                <a:effectLst/>
                <a:latin typeface="Hursheys" pitchFamily="2" charset="0"/>
              </a:rPr>
              <a:t>Actividad</a:t>
            </a:r>
            <a:r>
              <a:rPr lang="en-US" sz="4500" b="1" u="sng" dirty="0" smtClean="0">
                <a:effectLst/>
                <a:latin typeface="Hursheys" pitchFamily="2" charset="0"/>
              </a:rPr>
              <a:t> 1:</a:t>
            </a:r>
          </a:p>
          <a:p>
            <a:pPr>
              <a:defRPr/>
            </a:pPr>
            <a:r>
              <a:rPr lang="en-US" sz="4500" b="1" dirty="0" smtClean="0">
                <a:effectLst/>
                <a:latin typeface="Hursheys" pitchFamily="2" charset="0"/>
              </a:rPr>
              <a:t>En </a:t>
            </a:r>
            <a:r>
              <a:rPr lang="en-US" sz="4500" b="1" dirty="0" err="1" smtClean="0">
                <a:effectLst/>
                <a:latin typeface="Hursheys" pitchFamily="2" charset="0"/>
              </a:rPr>
              <a:t>tu</a:t>
            </a:r>
            <a:r>
              <a:rPr lang="en-US" sz="4500" b="1" dirty="0" smtClean="0">
                <a:effectLst/>
                <a:latin typeface="Hursheys" pitchFamily="2" charset="0"/>
              </a:rPr>
              <a:t> </a:t>
            </a:r>
            <a:r>
              <a:rPr lang="en-US" sz="4500" b="1" dirty="0" err="1" smtClean="0">
                <a:effectLst/>
                <a:latin typeface="Hursheys" pitchFamily="2" charset="0"/>
              </a:rPr>
              <a:t>cuaderno</a:t>
            </a:r>
            <a:r>
              <a:rPr lang="en-US" sz="4500" b="1" dirty="0" smtClean="0">
                <a:effectLst/>
                <a:latin typeface="Hursheys" pitchFamily="2" charset="0"/>
              </a:rPr>
              <a:t>, </a:t>
            </a:r>
            <a:r>
              <a:rPr lang="en-US" sz="4500" b="1" dirty="0" err="1" smtClean="0">
                <a:effectLst/>
                <a:latin typeface="Hursheys" pitchFamily="2" charset="0"/>
              </a:rPr>
              <a:t>copia</a:t>
            </a:r>
            <a:r>
              <a:rPr lang="en-US" sz="4500" b="1" dirty="0" smtClean="0">
                <a:effectLst/>
                <a:latin typeface="Hursheys" pitchFamily="2" charset="0"/>
              </a:rPr>
              <a:t> el </a:t>
            </a:r>
            <a:r>
              <a:rPr lang="en-US" sz="4500" b="1" dirty="0" err="1" smtClean="0">
                <a:effectLst/>
                <a:latin typeface="Hursheys" pitchFamily="2" charset="0"/>
              </a:rPr>
              <a:t>vocabulario</a:t>
            </a:r>
            <a:r>
              <a:rPr lang="en-US" sz="4500" b="1" dirty="0" smtClean="0">
                <a:effectLst/>
                <a:latin typeface="Hursheys" pitchFamily="2" charset="0"/>
              </a:rPr>
              <a:t>.</a:t>
            </a:r>
            <a:endParaRPr lang="en-US" sz="4500" b="1" dirty="0">
              <a:effectLst/>
              <a:latin typeface="Hurshey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N-6997127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143000"/>
            <a:ext cx="5715000" cy="427382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0" y="304800"/>
            <a:ext cx="6705600" cy="5867400"/>
          </a:xfrm>
          <a:prstGeom prst="ellipse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48400" y="6858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+mj-lt"/>
              </a:rPr>
              <a:t>TIENDA</a:t>
            </a:r>
            <a:endParaRPr lang="en-US" sz="3600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4600" y="17526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+mj-lt"/>
              </a:rPr>
              <a:t>ALMAC</a:t>
            </a:r>
            <a:r>
              <a:rPr lang="en-US" sz="3200" b="1" dirty="0" smtClean="0">
                <a:latin typeface="+mj-lt"/>
                <a:cs typeface="Vrinda"/>
              </a:rPr>
              <a:t>ÉN</a:t>
            </a:r>
            <a:endParaRPr lang="en-US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N-6997127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6580" y="0"/>
            <a:ext cx="9170580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676400" y="3048000"/>
            <a:ext cx="3200400" cy="1676400"/>
          </a:xfrm>
          <a:prstGeom prst="ellipse">
            <a:avLst/>
          </a:prstGeom>
          <a:noFill/>
          <a:ln w="76200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791200" y="2971800"/>
            <a:ext cx="2743200" cy="1600200"/>
          </a:xfrm>
          <a:prstGeom prst="ellipse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ja, caje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2000" y="6096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CAJA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4876800" y="4876800"/>
            <a:ext cx="2819400" cy="1371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51054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PAGAR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724400" y="4191000"/>
            <a:ext cx="533400" cy="914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ja, caje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24600" y="16002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CAJERA</a:t>
            </a:r>
            <a:endParaRPr lang="en-US" sz="4400" b="1" dirty="0">
              <a:solidFill>
                <a:srgbClr val="FFFF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Oval 7"/>
          <p:cNvSpPr/>
          <p:nvPr/>
        </p:nvSpPr>
        <p:spPr>
          <a:xfrm>
            <a:off x="5562600" y="2362200"/>
            <a:ext cx="1905000" cy="4495800"/>
          </a:xfrm>
          <a:prstGeom prst="ellipse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514600" y="2057400"/>
            <a:ext cx="2590800" cy="4800600"/>
          </a:xfrm>
          <a:prstGeom prst="ellipse">
            <a:avLst/>
          </a:prstGeom>
          <a:noFill/>
          <a:ln w="76200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24000" y="10668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CLIENTE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xito cler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52400"/>
            <a:ext cx="8686800" cy="61343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71800" y="4800600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AYUDANTE / ORGANIZADOR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762000" y="304800"/>
            <a:ext cx="2209800" cy="6096000"/>
          </a:xfrm>
          <a:prstGeom prst="ellipse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BoxedArt_shopping2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Office Theme">
      <a:majorFont>
        <a:latin typeface="Apple Garamond"/>
        <a:ea typeface=""/>
        <a:cs typeface=""/>
      </a:majorFont>
      <a:minorFont>
        <a:latin typeface="Apple 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pple Garamond"/>
        <a:ea typeface=""/>
        <a:cs typeface=""/>
      </a:majorFont>
      <a:minorFont>
        <a:latin typeface="Apple 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pple Garamond"/>
        <a:ea typeface=""/>
        <a:cs typeface=""/>
      </a:majorFont>
      <a:minorFont>
        <a:latin typeface="Apple 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pple 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76F76FA-0959-4DFE-91C9-DC6708556B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BoxedArt_shopping2</Template>
  <TotalTime>276</TotalTime>
  <Words>172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BoxedArt_shopping2</vt:lpstr>
      <vt:lpstr>Custom Design</vt:lpstr>
      <vt:lpstr>1_Custom Design</vt:lpstr>
      <vt:lpstr>2_Custom Design</vt:lpstr>
      <vt:lpstr>Civic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Ivone</dc:creator>
  <cp:lastModifiedBy>Ivone</cp:lastModifiedBy>
  <cp:revision>4</cp:revision>
  <dcterms:created xsi:type="dcterms:W3CDTF">2012-05-04T13:36:40Z</dcterms:created>
  <dcterms:modified xsi:type="dcterms:W3CDTF">2012-05-04T18:13:20Z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TC019517549991</vt:lpwstr>
  </property>
</Properties>
</file>